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9" r:id="rId2"/>
    <p:sldId id="300" r:id="rId3"/>
    <p:sldId id="30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8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8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72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2328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46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77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39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94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5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9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86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5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6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3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6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6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5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9A3754-9AF0-4746-AC1F-4D460F5F5F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9AB07-CC7F-4527-8305-4BBFDB374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440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012489" cy="6146202"/>
          </a:xfrm>
        </p:spPr>
        <p:txBody>
          <a:bodyPr/>
          <a:lstStyle/>
          <a:p>
            <a:pPr algn="r"/>
            <a:r>
              <a:rPr lang="ar-IQ" dirty="0">
                <a:solidFill>
                  <a:srgbClr val="FFFF00"/>
                </a:solidFill>
              </a:rPr>
              <a:t>التشكيل الدفاع (3-2-1) :المحور الخامس 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يكون تشكيل الفريق ثلاثة لاعبي على خط الستة امتار وهم جناحان ولاعب ارتكاز وامامهم على منطقة التسعة امتار الساعدين وفي الوسط وامام منطقة التسعة امتار يقف صانع الالعاب</a:t>
            </a:r>
            <a:endParaRPr lang="ar-IQ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87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5359" y="716280"/>
            <a:ext cx="10226041" cy="4739640"/>
          </a:xfrm>
        </p:spPr>
        <p:txBody>
          <a:bodyPr/>
          <a:lstStyle/>
          <a:p>
            <a:pPr algn="r"/>
            <a:r>
              <a:rPr lang="ar-IQ" dirty="0">
                <a:solidFill>
                  <a:srgbClr val="FFFF00"/>
                </a:solidFill>
              </a:rPr>
              <a:t>مميزات التشكيل الدفاعي ( 3 – 2-1)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1 - أعاقة التصويب البعيد من قبل المنافس تجاه المرمى. </a:t>
            </a:r>
            <a:r>
              <a:rPr lang="ar-IQ" dirty="0" smtClean="0">
                <a:solidFill>
                  <a:srgbClr val="FFFF00"/>
                </a:solidFill>
              </a:rPr>
              <a:t/>
            </a:r>
            <a:br>
              <a:rPr lang="ar-IQ" dirty="0" smtClean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/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 smtClean="0">
                <a:solidFill>
                  <a:srgbClr val="FFFF00"/>
                </a:solidFill>
              </a:rPr>
              <a:t>2- </a:t>
            </a:r>
            <a:r>
              <a:rPr lang="ar-IQ" dirty="0">
                <a:solidFill>
                  <a:srgbClr val="FFFF00"/>
                </a:solidFill>
              </a:rPr>
              <a:t>منع صانع الالعاب والساعدين من القيام بواجباتهم. </a:t>
            </a:r>
            <a:r>
              <a:rPr lang="ar-IQ" dirty="0" smtClean="0">
                <a:solidFill>
                  <a:srgbClr val="FFFF00"/>
                </a:solidFill>
              </a:rPr>
              <a:t/>
            </a:r>
            <a:br>
              <a:rPr lang="ar-IQ" dirty="0" smtClean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/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3- يمكن القيام بالهجوم المرتد السريع بواسطة اللاعبين المتقدمين.</a:t>
            </a:r>
            <a:br>
              <a:rPr lang="ar-IQ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32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44880" y="762000"/>
            <a:ext cx="9692640" cy="4038600"/>
          </a:xfrm>
        </p:spPr>
        <p:txBody>
          <a:bodyPr/>
          <a:lstStyle/>
          <a:p>
            <a:pPr algn="r"/>
            <a:r>
              <a:rPr lang="ar-IQ" dirty="0">
                <a:solidFill>
                  <a:srgbClr val="FFFF00"/>
                </a:solidFill>
              </a:rPr>
              <a:t>مجال أستخدم التشكيل الدفاعي ( 3 – 2-1) </a:t>
            </a:r>
            <a:br>
              <a:rPr lang="ar-IQ" dirty="0">
                <a:solidFill>
                  <a:srgbClr val="FFFF00"/>
                </a:solidFill>
              </a:rPr>
            </a:br>
            <a:r>
              <a:rPr lang="ar-IQ" dirty="0">
                <a:solidFill>
                  <a:srgbClr val="FFFF00"/>
                </a:solidFill>
              </a:rPr>
              <a:t>يستخدم هذا التشكيل الفرق التي يتميز لاعبوها بالقدرات البدنية </a:t>
            </a:r>
            <a:r>
              <a:rPr lang="ar-IQ" dirty="0" err="1">
                <a:solidFill>
                  <a:srgbClr val="FFFF00"/>
                </a:solidFill>
              </a:rPr>
              <a:t>والمهارية</a:t>
            </a:r>
            <a:r>
              <a:rPr lang="ar-IQ" dirty="0">
                <a:solidFill>
                  <a:srgbClr val="FFFF00"/>
                </a:solidFill>
              </a:rPr>
              <a:t> </a:t>
            </a:r>
            <a:r>
              <a:rPr lang="ar-IQ" dirty="0" err="1">
                <a:solidFill>
                  <a:srgbClr val="FFFF00"/>
                </a:solidFill>
              </a:rPr>
              <a:t>والخططية</a:t>
            </a:r>
            <a:r>
              <a:rPr lang="ar-IQ" dirty="0">
                <a:solidFill>
                  <a:srgbClr val="FFFF00"/>
                </a:solidFill>
              </a:rPr>
              <a:t> العالية ، كذلك ضد الفرق التي لها لاعبون يجيدون التصويب من بعيد ، فضلا عن تقييد صانع الالعاب وتحديد حركته وتقليل خطورته.</a:t>
            </a:r>
            <a:r>
              <a:rPr lang="ar-IQ" dirty="0"/>
              <a:t/>
            </a:r>
            <a:br>
              <a:rPr lang="ar-IQ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90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أيون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420</TotalTime>
  <Words>25</Words>
  <Application>Microsoft Office PowerPoint</Application>
  <PresentationFormat>ملء الشاشة</PresentationFormat>
  <Paragraphs>3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أيون</vt:lpstr>
      <vt:lpstr>التشكيل الدفاع (3-2-1) :المحور الخامس  يكون تشكيل الفريق ثلاثة لاعبي على خط الستة امتار وهم جناحان ولاعب ارتكاز وامامهم على منطقة التسعة امتار الساعدين وفي الوسط وامام منطقة التسعة امتار يقف صانع الالعاب</vt:lpstr>
      <vt:lpstr>مميزات التشكيل الدفاعي ( 3 – 2-1) 1 - أعاقة التصويب البعيد من قبل المنافس تجاه المرمى.   2- منع صانع الالعاب والساعدين من القيام بواجباتهم.   3- يمكن القيام بالهجوم المرتد السريع بواسطة اللاعبين المتقدمين. </vt:lpstr>
      <vt:lpstr>مجال أستخدم التشكيل الدفاعي ( 3 – 2-1)  يستخدم هذا التشكيل الفرق التي يتميز لاعبوها بالقدرات البدنية والمهارية والخططية العالية ، كذلك ضد الفرق التي لها لاعبون يجيدون التصويب من بعيد ، فضلا عن تقييد صانع الالعاب وتحديد حركته وتقليل خطورته. 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شروط ومعايير النشر في المجلات العلمية العالمية بحسب تعليمات وزارة التعليم العالي والبحث العلمي العراقية</dc:title>
  <dc:creator>DR.Ahmed Saker 2O14</dc:creator>
  <cp:lastModifiedBy>DR.Ahmed Saker 2O14</cp:lastModifiedBy>
  <cp:revision>128</cp:revision>
  <dcterms:created xsi:type="dcterms:W3CDTF">2018-02-20T18:22:01Z</dcterms:created>
  <dcterms:modified xsi:type="dcterms:W3CDTF">2018-12-12T07:48:46Z</dcterms:modified>
</cp:coreProperties>
</file>